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037941912178094E-2"/>
          <c:y val="0.12044732157131592"/>
          <c:w val="0.74291114118633295"/>
          <c:h val="0.87955267842868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1.1614739565974152E-2"/>
                  <c:y val="-2.145713484409593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4.7747703958819387E-2"/>
                  <c:y val="2.2968315173652791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1.1208476835907122E-2"/>
                  <c:y val="-4.2517294826320108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7507524416478976E-2"/>
                  <c:y val="-2.50221181386350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-4.8616125986001554E-2"/>
                  <c:y val="-1.652103018363813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132.19999999999999</c:v>
                </c:pt>
                <c:pt idx="1">
                  <c:v>1.2</c:v>
                </c:pt>
                <c:pt idx="2">
                  <c:v>20.100000000000001</c:v>
                </c:pt>
                <c:pt idx="3">
                  <c:v>44</c:v>
                </c:pt>
                <c:pt idx="4">
                  <c:v>273.5</c:v>
                </c:pt>
                <c:pt idx="5">
                  <c:v>488.5</c:v>
                </c:pt>
                <c:pt idx="6">
                  <c:v>103</c:v>
                </c:pt>
                <c:pt idx="7">
                  <c:v>29.8</c:v>
                </c:pt>
                <c:pt idx="8">
                  <c:v>70.599999999999994</c:v>
                </c:pt>
                <c:pt idx="9">
                  <c:v>9.6999999999999993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0</c:formatCode>
                <c:ptCount val="10"/>
                <c:pt idx="0">
                  <c:v>11.27409176189664</c:v>
                </c:pt>
                <c:pt idx="1">
                  <c:v>0.10233668770254137</c:v>
                </c:pt>
                <c:pt idx="2">
                  <c:v>1.7141395190175681</c:v>
                </c:pt>
                <c:pt idx="3">
                  <c:v>3.75234521575985</c:v>
                </c:pt>
                <c:pt idx="4">
                  <c:v>23.324236738870887</c:v>
                </c:pt>
                <c:pt idx="5">
                  <c:v>41.65955995224288</c:v>
                </c:pt>
                <c:pt idx="6">
                  <c:v>8.7838990278014677</c:v>
                </c:pt>
                <c:pt idx="7">
                  <c:v>2.5413610779464442</c:v>
                </c:pt>
                <c:pt idx="8">
                  <c:v>6.0208084598328497</c:v>
                </c:pt>
                <c:pt idx="9">
                  <c:v>0.82722155892887594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0430646594822786"/>
          <c:w val="1"/>
          <c:h val="0.1850488834573935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296199412186526"/>
          <c:y val="4.162330946013823E-2"/>
          <c:w val="0.75894471321368329"/>
          <c:h val="0.833688275637605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2.4975970683392083E-2"/>
                  <c:y val="-4.629786831197159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3.9730644406513853E-2"/>
                  <c:y val="-5.23527511027726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0740999316574243"/>
                  <c:y val="-6.7357539303144719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0.10154574575888874"/>
                  <c:y val="8.30349835933723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5222327990492641"/>
                  <c:y val="-6.584753493743262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18,0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20.100000000000001</c:v>
                </c:pt>
                <c:pt idx="1">
                  <c:v>0.3</c:v>
                </c:pt>
                <c:pt idx="2">
                  <c:v>4</c:v>
                </c:pt>
                <c:pt idx="3">
                  <c:v>15.2</c:v>
                </c:pt>
                <c:pt idx="4">
                  <c:v>16.7</c:v>
                </c:pt>
                <c:pt idx="5">
                  <c:v>110.7</c:v>
                </c:pt>
                <c:pt idx="6">
                  <c:v>26.4</c:v>
                </c:pt>
                <c:pt idx="7">
                  <c:v>3.3</c:v>
                </c:pt>
                <c:pt idx="8">
                  <c:v>15.6</c:v>
                </c:pt>
                <c:pt idx="9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#,##0</c:formatCode>
                <c:ptCount val="10"/>
                <c:pt idx="0">
                  <c:v>9.3706293706293717</c:v>
                </c:pt>
                <c:pt idx="1">
                  <c:v>0.13986013986013987</c:v>
                </c:pt>
                <c:pt idx="2">
                  <c:v>1.8648018648018647</c:v>
                </c:pt>
                <c:pt idx="3">
                  <c:v>7.0862470862470852</c:v>
                </c:pt>
                <c:pt idx="4">
                  <c:v>7.7855477855477844</c:v>
                </c:pt>
                <c:pt idx="5">
                  <c:v>51.608391608391614</c:v>
                </c:pt>
                <c:pt idx="6">
                  <c:v>12.307692307692307</c:v>
                </c:pt>
                <c:pt idx="7">
                  <c:v>1.5384615384615383</c:v>
                </c:pt>
                <c:pt idx="8">
                  <c:v>7.2727272727272725</c:v>
                </c:pt>
                <c:pt idx="9">
                  <c:v>1.0256410256410255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30336433"/>
              </p:ext>
            </p:extLst>
          </p:nvPr>
        </p:nvGraphicFramePr>
        <p:xfrm>
          <a:off x="251520" y="692696"/>
          <a:ext cx="47525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10733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г., млн.рублей,%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82942982"/>
              </p:ext>
            </p:extLst>
          </p:nvPr>
        </p:nvGraphicFramePr>
        <p:xfrm>
          <a:off x="4283968" y="1628800"/>
          <a:ext cx="47525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1043600"/>
            <a:ext cx="3243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043600"/>
            <a:ext cx="3069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4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39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67</cp:revision>
  <dcterms:created xsi:type="dcterms:W3CDTF">2023-08-08T07:34:40Z</dcterms:created>
  <dcterms:modified xsi:type="dcterms:W3CDTF">2026-04-14T13:14:34Z</dcterms:modified>
</cp:coreProperties>
</file>